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F2B"/>
    <a:srgbClr val="006C86"/>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7.xml"/><Relationship Id="rId13" Type="http://schemas.openxmlformats.org/officeDocument/2006/relationships/slide" Target="slide353.xml"/><Relationship Id="rId3" Type="http://schemas.openxmlformats.org/officeDocument/2006/relationships/slide" Target="slide293.xml"/><Relationship Id="rId7" Type="http://schemas.openxmlformats.org/officeDocument/2006/relationships/slide" Target="slide335.xml"/><Relationship Id="rId12" Type="http://schemas.openxmlformats.org/officeDocument/2006/relationships/slide" Target="slide351.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33.xml"/><Relationship Id="rId11" Type="http://schemas.openxmlformats.org/officeDocument/2006/relationships/slide" Target="slide347.xml"/><Relationship Id="rId5" Type="http://schemas.openxmlformats.org/officeDocument/2006/relationships/slide" Target="slide327.xml"/><Relationship Id="rId10" Type="http://schemas.openxmlformats.org/officeDocument/2006/relationships/slide" Target="slide342.xml"/><Relationship Id="rId4" Type="http://schemas.openxmlformats.org/officeDocument/2006/relationships/slide" Target="slide305.xml"/><Relationship Id="rId9" Type="http://schemas.openxmlformats.org/officeDocument/2006/relationships/slide" Target="slide339.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slide" Target="slide356.xml"/><Relationship Id="rId7" Type="http://schemas.openxmlformats.org/officeDocument/2006/relationships/slide" Target="slide364.xml"/><Relationship Id="rId12" Type="http://schemas.openxmlformats.org/officeDocument/2006/relationships/slide" Target="slide397.xml"/><Relationship Id="rId2" Type="http://schemas.openxmlformats.org/officeDocument/2006/relationships/slide" Target="slide354.xml"/><Relationship Id="rId1" Type="http://schemas.openxmlformats.org/officeDocument/2006/relationships/slideLayout" Target="../slideLayouts/slideLayout7.xml"/><Relationship Id="rId6" Type="http://schemas.openxmlformats.org/officeDocument/2006/relationships/slide" Target="slide362.xml"/><Relationship Id="rId11" Type="http://schemas.openxmlformats.org/officeDocument/2006/relationships/slide" Target="slide382.xml"/><Relationship Id="rId5" Type="http://schemas.openxmlformats.org/officeDocument/2006/relationships/slide" Target="slide360.xml"/><Relationship Id="rId10" Type="http://schemas.openxmlformats.org/officeDocument/2006/relationships/slide" Target="slide380.xml"/><Relationship Id="rId4" Type="http://schemas.openxmlformats.org/officeDocument/2006/relationships/slide" Target="slide358.xml"/><Relationship Id="rId9" Type="http://schemas.openxmlformats.org/officeDocument/2006/relationships/slide" Target="slide373.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24612</TotalTime>
  <Words>40181</Words>
  <Application>Microsoft Office PowerPoint</Application>
  <PresentationFormat>On-screen Show (4:3)</PresentationFormat>
  <Paragraphs>4485</Paragraphs>
  <Slides>522</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522</vt:i4>
      </vt:variant>
    </vt:vector>
  </HeadingPairs>
  <TitlesOfParts>
    <vt:vector size="55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4727</cp:revision>
  <dcterms:created xsi:type="dcterms:W3CDTF">2015-10-09T06:09:34Z</dcterms:created>
  <dcterms:modified xsi:type="dcterms:W3CDTF">2020-02-13T04:53:58Z</dcterms:modified>
</cp:coreProperties>
</file>